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3138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8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71890-0BFF-4F98-B93E-A870110F8094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461A5-A469-4C4B-A46E-4533B9BBF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326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71890-0BFF-4F98-B93E-A870110F8094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461A5-A469-4C4B-A46E-4533B9BBF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533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71890-0BFF-4F98-B93E-A870110F8094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461A5-A469-4C4B-A46E-4533B9BBF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133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71890-0BFF-4F98-B93E-A870110F8094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461A5-A469-4C4B-A46E-4533B9BBF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89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71890-0BFF-4F98-B93E-A870110F8094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461A5-A469-4C4B-A46E-4533B9BBF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59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71890-0BFF-4F98-B93E-A870110F8094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461A5-A469-4C4B-A46E-4533B9BBF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944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71890-0BFF-4F98-B93E-A870110F8094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461A5-A469-4C4B-A46E-4533B9BBF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194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71890-0BFF-4F98-B93E-A870110F8094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461A5-A469-4C4B-A46E-4533B9BBF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570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71890-0BFF-4F98-B93E-A870110F8094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461A5-A469-4C4B-A46E-4533B9BBF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180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71890-0BFF-4F98-B93E-A870110F8094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461A5-A469-4C4B-A46E-4533B9BBF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066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71890-0BFF-4F98-B93E-A870110F8094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461A5-A469-4C4B-A46E-4533B9BBF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799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5D71890-0BFF-4F98-B93E-A870110F8094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A461A5-A469-4C4B-A46E-4533B9BBF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370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4598ABC-A308-FE69-66D7-A5D63CA323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230" y="65224"/>
            <a:ext cx="8619423" cy="358380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5664351-49AC-2D88-7A67-67BFD84531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339" y="3489045"/>
            <a:ext cx="4652659" cy="3303731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EB24801-E962-48B7-CF5E-141E25CBD939}"/>
              </a:ext>
            </a:extLst>
          </p:cNvPr>
          <p:cNvCxnSpPr>
            <a:cxnSpLocks/>
          </p:cNvCxnSpPr>
          <p:nvPr/>
        </p:nvCxnSpPr>
        <p:spPr>
          <a:xfrm>
            <a:off x="7754112" y="2496312"/>
            <a:ext cx="1112152" cy="0"/>
          </a:xfrm>
          <a:prstGeom prst="line">
            <a:avLst/>
          </a:prstGeom>
          <a:ln w="25400">
            <a:prstDash val="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FDF02DED-322E-2F12-1B78-FF25989C2328}"/>
              </a:ext>
            </a:extLst>
          </p:cNvPr>
          <p:cNvCxnSpPr>
            <a:cxnSpLocks/>
            <a:endCxn id="7" idx="1"/>
          </p:cNvCxnSpPr>
          <p:nvPr/>
        </p:nvCxnSpPr>
        <p:spPr>
          <a:xfrm rot="10800000" flipV="1">
            <a:off x="4376340" y="3773909"/>
            <a:ext cx="4489925" cy="1367001"/>
          </a:xfrm>
          <a:prstGeom prst="bentConnector3">
            <a:avLst>
              <a:gd name="adj1" fmla="val 104030"/>
            </a:avLst>
          </a:prstGeom>
          <a:ln w="25400">
            <a:prstDash val="dash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7D5A07F-B83C-F3E9-BAEC-D8D79BBE49E5}"/>
              </a:ext>
            </a:extLst>
          </p:cNvPr>
          <p:cNvCxnSpPr>
            <a:cxnSpLocks/>
          </p:cNvCxnSpPr>
          <p:nvPr/>
        </p:nvCxnSpPr>
        <p:spPr>
          <a:xfrm>
            <a:off x="8866264" y="2496312"/>
            <a:ext cx="0" cy="1277598"/>
          </a:xfrm>
          <a:prstGeom prst="line">
            <a:avLst/>
          </a:prstGeom>
          <a:ln w="25400">
            <a:prstDash val="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143BD0E-63B2-B77E-96B9-2FA534AA0472}"/>
              </a:ext>
            </a:extLst>
          </p:cNvPr>
          <p:cNvSpPr txBox="1"/>
          <p:nvPr/>
        </p:nvSpPr>
        <p:spPr>
          <a:xfrm>
            <a:off x="4087368" y="59436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103F520-42E4-9816-E25B-41BB6B907218}"/>
              </a:ext>
            </a:extLst>
          </p:cNvPr>
          <p:cNvSpPr txBox="1"/>
          <p:nvPr/>
        </p:nvSpPr>
        <p:spPr>
          <a:xfrm>
            <a:off x="8130415" y="5049827"/>
            <a:ext cx="30809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/>
              <a:t>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9F755D8-4ADD-7F6A-BF3A-F160035DBA7A}"/>
              </a:ext>
            </a:extLst>
          </p:cNvPr>
          <p:cNvSpPr txBox="1"/>
          <p:nvPr/>
        </p:nvSpPr>
        <p:spPr>
          <a:xfrm>
            <a:off x="7899342" y="418909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5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18AE19E-AFF0-9CDC-3D1F-690E0B00A005}"/>
              </a:ext>
            </a:extLst>
          </p:cNvPr>
          <p:cNvSpPr txBox="1"/>
          <p:nvPr/>
        </p:nvSpPr>
        <p:spPr>
          <a:xfrm>
            <a:off x="2637680" y="244678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4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2692885-29D1-CE8E-E8C5-DD022117C335}"/>
              </a:ext>
            </a:extLst>
          </p:cNvPr>
          <p:cNvSpPr txBox="1"/>
          <p:nvPr/>
        </p:nvSpPr>
        <p:spPr>
          <a:xfrm>
            <a:off x="1801114" y="2416540"/>
            <a:ext cx="30809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/>
              <a:t>3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E38897E-66D7-D28A-B52E-9E746258A31F}"/>
              </a:ext>
            </a:extLst>
          </p:cNvPr>
          <p:cNvSpPr txBox="1"/>
          <p:nvPr/>
        </p:nvSpPr>
        <p:spPr>
          <a:xfrm>
            <a:off x="662559" y="163436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C26F9033-DFD6-58E0-D19E-0AD2335A24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6230" y="4175016"/>
            <a:ext cx="3921138" cy="2235310"/>
          </a:xfrm>
          <a:ln w="19050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marL="285750" indent="-285750">
              <a:buFont typeface="+mj-lt"/>
              <a:buAutoNum type="arabicPeriod"/>
            </a:pPr>
            <a:r>
              <a:rPr lang="en-US" sz="1000" u="sng" dirty="0">
                <a:latin typeface="Century Gothic" panose="020B0502020202020204" pitchFamily="34" charset="0"/>
              </a:rPr>
              <a:t>Assembly Point</a:t>
            </a:r>
            <a:r>
              <a:rPr lang="en-US" sz="1000" dirty="0">
                <a:latin typeface="Century Gothic" panose="020B0502020202020204" pitchFamily="34" charset="0"/>
              </a:rPr>
              <a:t> - Parking Lot, 2 Mechanic St, Luray, VA 22835</a:t>
            </a:r>
          </a:p>
          <a:p>
            <a:pPr marL="285750" indent="-285750">
              <a:buFont typeface="+mj-lt"/>
              <a:buAutoNum type="arabicPeriod"/>
            </a:pPr>
            <a:r>
              <a:rPr lang="en-US" sz="1000" b="0" i="0" u="sng" dirty="0">
                <a:solidFill>
                  <a:srgbClr val="202124"/>
                </a:solidFill>
                <a:effectLst/>
                <a:latin typeface="Century Gothic" panose="020B0502020202020204" pitchFamily="34" charset="0"/>
              </a:rPr>
              <a:t>Vesuvio Italian Restaurant &amp; Pizzeria</a:t>
            </a:r>
            <a:r>
              <a:rPr lang="en-US" sz="1000" b="0" i="0" dirty="0">
                <a:solidFill>
                  <a:srgbClr val="202124"/>
                </a:solidFill>
                <a:effectLst/>
                <a:latin typeface="Century Gothic" panose="020B0502020202020204" pitchFamily="34" charset="0"/>
              </a:rPr>
              <a:t> - 402 W Main St, Luray, VA 22835 (4.3 / 1,408)</a:t>
            </a:r>
          </a:p>
          <a:p>
            <a:pPr marL="285750" indent="-285750">
              <a:buFont typeface="+mj-lt"/>
              <a:buAutoNum type="arabicPeriod"/>
            </a:pPr>
            <a:r>
              <a:rPr lang="en-US" sz="1000" b="0" i="0" u="sng" dirty="0">
                <a:solidFill>
                  <a:srgbClr val="202124"/>
                </a:solidFill>
                <a:effectLst/>
                <a:latin typeface="Century Gothic" panose="020B0502020202020204" pitchFamily="34" charset="0"/>
              </a:rPr>
              <a:t>Ollie Cat Café</a:t>
            </a:r>
            <a:r>
              <a:rPr lang="en-US" sz="1000" b="0" i="0" dirty="0">
                <a:solidFill>
                  <a:srgbClr val="202124"/>
                </a:solidFill>
                <a:effectLst/>
                <a:latin typeface="Century Gothic" panose="020B0502020202020204" pitchFamily="34" charset="0"/>
              </a:rPr>
              <a:t> - 219 W Main St, Luray, VA 22835 (4.0 / 537)</a:t>
            </a:r>
          </a:p>
          <a:p>
            <a:pPr marL="285750" indent="-285750">
              <a:buFont typeface="+mj-lt"/>
              <a:buAutoNum type="arabicPeriod"/>
            </a:pPr>
            <a:r>
              <a:rPr lang="en-US" sz="1000" b="0" i="0" u="sng" dirty="0">
                <a:solidFill>
                  <a:srgbClr val="202124"/>
                </a:solidFill>
                <a:effectLst/>
                <a:latin typeface="Century Gothic" panose="020B0502020202020204" pitchFamily="34" charset="0"/>
              </a:rPr>
              <a:t>West Main Market Beer and Wine Garden</a:t>
            </a:r>
            <a:r>
              <a:rPr lang="en-US" sz="1000" b="0" i="0" dirty="0">
                <a:solidFill>
                  <a:srgbClr val="202124"/>
                </a:solidFill>
                <a:effectLst/>
                <a:latin typeface="Century Gothic" panose="020B0502020202020204" pitchFamily="34" charset="0"/>
              </a:rPr>
              <a:t> - 123 W Main St, Luray, VA 22835 (4.6 / 541)</a:t>
            </a:r>
          </a:p>
          <a:p>
            <a:pPr marL="285750" indent="-285750">
              <a:buFont typeface="+mj-lt"/>
              <a:buAutoNum type="arabicPeriod"/>
            </a:pPr>
            <a:r>
              <a:rPr lang="es-ES" sz="1000" b="0" i="0" u="sng" dirty="0">
                <a:solidFill>
                  <a:srgbClr val="202124"/>
                </a:solidFill>
                <a:effectLst/>
                <a:latin typeface="Century Gothic" panose="020B0502020202020204" pitchFamily="34" charset="0"/>
              </a:rPr>
              <a:t>Rancho Viejo Mexican Grill &amp; Cantina</a:t>
            </a:r>
            <a:r>
              <a:rPr lang="es-ES" sz="1000" b="0" i="0" dirty="0">
                <a:solidFill>
                  <a:srgbClr val="202124"/>
                </a:solidFill>
                <a:effectLst/>
                <a:latin typeface="Century Gothic" panose="020B0502020202020204" pitchFamily="34" charset="0"/>
              </a:rPr>
              <a:t> - 709 E Main St, Luray, VA 22835 (3.8 / 1,205)</a:t>
            </a:r>
          </a:p>
          <a:p>
            <a:pPr marL="285750" indent="-285750">
              <a:buFont typeface="+mj-lt"/>
              <a:buAutoNum type="arabicPeriod"/>
            </a:pPr>
            <a:r>
              <a:rPr lang="en-US" sz="1000" b="0" i="0" u="sng" dirty="0">
                <a:solidFill>
                  <a:srgbClr val="202124"/>
                </a:solidFill>
                <a:effectLst/>
                <a:latin typeface="Century Gothic" panose="020B0502020202020204" pitchFamily="34" charset="0"/>
              </a:rPr>
              <a:t>Dominico Italian Restaurant and Pizzeria</a:t>
            </a:r>
            <a:r>
              <a:rPr lang="en-US" sz="1000" b="0" i="0" dirty="0">
                <a:solidFill>
                  <a:srgbClr val="202124"/>
                </a:solidFill>
                <a:effectLst/>
                <a:latin typeface="Century Gothic" panose="020B0502020202020204" pitchFamily="34" charset="0"/>
              </a:rPr>
              <a:t> - 19 E Luray Shopping Ctr, Luray, VA 22835 (4.1 / 487)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F9C81EA2-6AA2-4654-F164-69705922EAF3}"/>
              </a:ext>
            </a:extLst>
          </p:cNvPr>
          <p:cNvSpPr/>
          <p:nvPr/>
        </p:nvSpPr>
        <p:spPr>
          <a:xfrm>
            <a:off x="4087368" y="622935"/>
            <a:ext cx="308098" cy="30099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7110766E-46F7-10E6-3EFF-7F65A39E29E8}"/>
              </a:ext>
            </a:extLst>
          </p:cNvPr>
          <p:cNvSpPr/>
          <p:nvPr/>
        </p:nvSpPr>
        <p:spPr>
          <a:xfrm>
            <a:off x="662559" y="1659705"/>
            <a:ext cx="308098" cy="30099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38A7A561-F8FC-252C-F356-81827D402CCE}"/>
              </a:ext>
            </a:extLst>
          </p:cNvPr>
          <p:cNvSpPr/>
          <p:nvPr/>
        </p:nvSpPr>
        <p:spPr>
          <a:xfrm>
            <a:off x="1809344" y="2465832"/>
            <a:ext cx="308098" cy="30099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E01E12A4-3682-2AE2-0A7E-A2AF199E379C}"/>
              </a:ext>
            </a:extLst>
          </p:cNvPr>
          <p:cNvSpPr/>
          <p:nvPr/>
        </p:nvSpPr>
        <p:spPr>
          <a:xfrm>
            <a:off x="2647794" y="2482927"/>
            <a:ext cx="308098" cy="30099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8DD3C7F1-98C0-277C-E4E4-81B4D0D802DE}"/>
              </a:ext>
            </a:extLst>
          </p:cNvPr>
          <p:cNvSpPr/>
          <p:nvPr/>
        </p:nvSpPr>
        <p:spPr>
          <a:xfrm>
            <a:off x="8130415" y="5076377"/>
            <a:ext cx="308098" cy="30099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A3A8A8A3-5B82-E617-7384-82C03DD41F21}"/>
              </a:ext>
            </a:extLst>
          </p:cNvPr>
          <p:cNvSpPr/>
          <p:nvPr/>
        </p:nvSpPr>
        <p:spPr>
          <a:xfrm>
            <a:off x="7899342" y="4219340"/>
            <a:ext cx="308098" cy="30099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FCEEECD-891D-508B-5968-E1C5A8420C0F}"/>
              </a:ext>
            </a:extLst>
          </p:cNvPr>
          <p:cNvSpPr txBox="1"/>
          <p:nvPr/>
        </p:nvSpPr>
        <p:spPr>
          <a:xfrm>
            <a:off x="984801" y="6442494"/>
            <a:ext cx="2248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David (703)346-4829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EF28F93C-056D-2091-AB5A-24A74EF81DE5}"/>
              </a:ext>
            </a:extLst>
          </p:cNvPr>
          <p:cNvCxnSpPr/>
          <p:nvPr/>
        </p:nvCxnSpPr>
        <p:spPr>
          <a:xfrm>
            <a:off x="330833" y="2389632"/>
            <a:ext cx="1066800" cy="0"/>
          </a:xfrm>
          <a:prstGeom prst="straightConnector1">
            <a:avLst/>
          </a:prstGeom>
          <a:ln w="47625">
            <a:solidFill>
              <a:schemeClr val="accent2"/>
            </a:solidFill>
            <a:headEnd type="triangle" w="med" len="med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2F4AB20B-3AEE-AB6E-DF15-E0D25513B128}"/>
              </a:ext>
            </a:extLst>
          </p:cNvPr>
          <p:cNvSpPr txBox="1"/>
          <p:nvPr/>
        </p:nvSpPr>
        <p:spPr>
          <a:xfrm>
            <a:off x="470686" y="2466382"/>
            <a:ext cx="1025972" cy="5078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1" i="0" u="sng" dirty="0">
                <a:solidFill>
                  <a:schemeClr val="accent2"/>
                </a:solidFill>
                <a:effectLst/>
                <a:latin typeface="Google Sans"/>
              </a:rPr>
              <a:t>Luray Caverns</a:t>
            </a:r>
            <a:endParaRPr lang="en-US" sz="900" b="1" u="sng" dirty="0">
              <a:solidFill>
                <a:schemeClr val="accent2"/>
              </a:solidFill>
            </a:endParaRPr>
          </a:p>
          <a:p>
            <a:r>
              <a:rPr lang="en-US" sz="900" dirty="0">
                <a:solidFill>
                  <a:schemeClr val="accent2"/>
                </a:solidFill>
              </a:rPr>
              <a:t>101 Cave Hill Rd, Luray, VA 22835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6549696-7B30-AAC7-ABEF-4A1A65A56AAF}"/>
              </a:ext>
            </a:extLst>
          </p:cNvPr>
          <p:cNvSpPr txBox="1"/>
          <p:nvPr/>
        </p:nvSpPr>
        <p:spPr>
          <a:xfrm>
            <a:off x="5200727" y="3573855"/>
            <a:ext cx="18790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accent2"/>
                </a:solidFill>
              </a:rPr>
              <a:t>Continuation of Business 211</a:t>
            </a:r>
          </a:p>
          <a:p>
            <a:pPr algn="ctr"/>
            <a:r>
              <a:rPr lang="en-US" sz="1000" b="1" dirty="0">
                <a:solidFill>
                  <a:schemeClr val="accent2"/>
                </a:solidFill>
              </a:rPr>
              <a:t>Main Street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9E4F2D1-1216-9F57-D08D-8A2CD7DCE6CE}"/>
              </a:ext>
            </a:extLst>
          </p:cNvPr>
          <p:cNvSpPr txBox="1"/>
          <p:nvPr/>
        </p:nvSpPr>
        <p:spPr>
          <a:xfrm>
            <a:off x="4021930" y="2301124"/>
            <a:ext cx="88197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b="1" dirty="0"/>
              <a:t>MAIN STREET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2372592-C181-6DAA-A7F5-89D59FAF05DC}"/>
              </a:ext>
            </a:extLst>
          </p:cNvPr>
          <p:cNvSpPr txBox="1"/>
          <p:nvPr/>
        </p:nvSpPr>
        <p:spPr>
          <a:xfrm>
            <a:off x="275459" y="3725778"/>
            <a:ext cx="36947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DCMM Luray Run – Lunch Options</a:t>
            </a:r>
          </a:p>
        </p:txBody>
      </p:sp>
    </p:spTree>
    <p:extLst>
      <p:ext uri="{BB962C8B-B14F-4D97-AF65-F5344CB8AC3E}">
        <p14:creationId xmlns:p14="http://schemas.microsoft.com/office/powerpoint/2010/main" val="21564723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1200</TotalTime>
  <Words>150</Words>
  <Application>Microsoft Office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Google Sans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David Widdifield</dc:creator>
  <cp:lastModifiedBy>David Widdifield</cp:lastModifiedBy>
  <cp:revision>8</cp:revision>
  <cp:lastPrinted>2024-10-17T23:17:43Z</cp:lastPrinted>
  <dcterms:created xsi:type="dcterms:W3CDTF">2024-10-17T22:35:34Z</dcterms:created>
  <dcterms:modified xsi:type="dcterms:W3CDTF">2024-10-18T18:36:28Z</dcterms:modified>
</cp:coreProperties>
</file>